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1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5" r:id="rId6"/>
    <p:sldId id="260" r:id="rId7"/>
    <p:sldId id="266" r:id="rId8"/>
    <p:sldId id="261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DECDB3DD-4D64-4734-BD6E-AD9E402AFA44}">
          <p14:sldIdLst>
            <p14:sldId id="256"/>
            <p14:sldId id="257"/>
            <p14:sldId id="258"/>
            <p14:sldId id="259"/>
            <p14:sldId id="265"/>
            <p14:sldId id="260"/>
            <p14:sldId id="266"/>
            <p14:sldId id="261"/>
            <p14:sldId id="263"/>
            <p14:sldId id="264"/>
          </p14:sldIdLst>
        </p14:section>
        <p14:section name="Section sans titre" id="{5EDCA908-DAA3-44C9-8984-2916FA20A8EC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108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9C710-1FA1-4484-B13A-5A3DF8AD5EF5}" type="datetimeFigureOut">
              <a:rPr lang="fr-FR" smtClean="0"/>
              <a:t>05/02/2019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C343DA-D1B2-4D33-ACA6-C5ED8A001B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1553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343DA-D1B2-4D33-ACA6-C5ED8A001B2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5387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7D62-522D-4342-ABBA-3C73614B6288}" type="datetimeFigureOut">
              <a:rPr lang="fr-FR" smtClean="0"/>
              <a:t>05/02/2019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EB50-2969-4AE8-8F50-F364CFCB82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9469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7D62-522D-4342-ABBA-3C73614B6288}" type="datetimeFigureOut">
              <a:rPr lang="fr-FR" smtClean="0"/>
              <a:t>05/02/2019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EB50-2969-4AE8-8F50-F364CFCB82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5336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7D62-522D-4342-ABBA-3C73614B6288}" type="datetimeFigureOut">
              <a:rPr lang="fr-FR" smtClean="0"/>
              <a:t>05/02/2019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EB50-2969-4AE8-8F50-F364CFCB825E}" type="slidenum">
              <a:rPr lang="fr-FR" smtClean="0"/>
              <a:t>‹N°›</a:t>
            </a:fld>
            <a:endParaRPr lang="fr-F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24969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7D62-522D-4342-ABBA-3C73614B6288}" type="datetimeFigureOut">
              <a:rPr lang="fr-FR" smtClean="0"/>
              <a:t>05/02/2019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EB50-2969-4AE8-8F50-F364CFCB82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3333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7D62-522D-4342-ABBA-3C73614B6288}" type="datetimeFigureOut">
              <a:rPr lang="fr-FR" smtClean="0"/>
              <a:t>05/02/2019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EB50-2969-4AE8-8F50-F364CFCB825E}" type="slidenum">
              <a:rPr lang="fr-FR" smtClean="0"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33743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7D62-522D-4342-ABBA-3C73614B6288}" type="datetimeFigureOut">
              <a:rPr lang="fr-FR" smtClean="0"/>
              <a:t>05/02/2019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EB50-2969-4AE8-8F50-F364CFCB82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51628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7D62-522D-4342-ABBA-3C73614B6288}" type="datetimeFigureOut">
              <a:rPr lang="fr-FR" smtClean="0"/>
              <a:t>05/02/2019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EB50-2969-4AE8-8F50-F364CFCB82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3353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7D62-522D-4342-ABBA-3C73614B6288}" type="datetimeFigureOut">
              <a:rPr lang="fr-FR" smtClean="0"/>
              <a:t>05/02/2019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EB50-2969-4AE8-8F50-F364CFCB82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9940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7D62-522D-4342-ABBA-3C73614B6288}" type="datetimeFigureOut">
              <a:rPr lang="fr-FR" smtClean="0"/>
              <a:t>05/02/2019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EB50-2969-4AE8-8F50-F364CFCB82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6561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7D62-522D-4342-ABBA-3C73614B6288}" type="datetimeFigureOut">
              <a:rPr lang="fr-FR" smtClean="0"/>
              <a:t>05/02/2019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EB50-2969-4AE8-8F50-F364CFCB82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3227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7D62-522D-4342-ABBA-3C73614B6288}" type="datetimeFigureOut">
              <a:rPr lang="fr-FR" smtClean="0"/>
              <a:t>05/02/2019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EB50-2969-4AE8-8F50-F364CFCB82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8740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7D62-522D-4342-ABBA-3C73614B6288}" type="datetimeFigureOut">
              <a:rPr lang="fr-FR" smtClean="0"/>
              <a:t>05/02/2019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EB50-2969-4AE8-8F50-F364CFCB82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4310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7D62-522D-4342-ABBA-3C73614B6288}" type="datetimeFigureOut">
              <a:rPr lang="fr-FR" smtClean="0"/>
              <a:t>05/02/2019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EB50-2969-4AE8-8F50-F364CFCB82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5737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7D62-522D-4342-ABBA-3C73614B6288}" type="datetimeFigureOut">
              <a:rPr lang="fr-FR" smtClean="0"/>
              <a:t>05/02/2019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EB50-2969-4AE8-8F50-F364CFCB82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1850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7D62-522D-4342-ABBA-3C73614B6288}" type="datetimeFigureOut">
              <a:rPr lang="fr-FR" smtClean="0"/>
              <a:t>05/02/2019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EB50-2969-4AE8-8F50-F364CFCB82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5527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7D62-522D-4342-ABBA-3C73614B6288}" type="datetimeFigureOut">
              <a:rPr lang="fr-FR" smtClean="0"/>
              <a:t>05/02/2019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EB50-2969-4AE8-8F50-F364CFCB82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9679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F7D62-522D-4342-ABBA-3C73614B6288}" type="datetimeFigureOut">
              <a:rPr lang="fr-FR" smtClean="0"/>
              <a:t>05/02/2019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18AEB50-2969-4AE8-8F50-F364CFCB82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32427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5C6FEE-9951-49FC-94BA-5456F73292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8594" y="3549840"/>
            <a:ext cx="7766936" cy="1646302"/>
          </a:xfrm>
        </p:spPr>
        <p:txBody>
          <a:bodyPr/>
          <a:lstStyle/>
          <a:p>
            <a:r>
              <a:rPr lang="fr-FR" dirty="0">
                <a:latin typeface="Bernard MT Condensed" panose="02050806060905020404" pitchFamily="18" charset="0"/>
              </a:rPr>
              <a:t>Revue de projet R2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A923069-B942-4E66-B69E-823E2A2D3F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8594" y="5196142"/>
            <a:ext cx="7766936" cy="1096899"/>
          </a:xfrm>
        </p:spPr>
        <p:txBody>
          <a:bodyPr/>
          <a:lstStyle/>
          <a:p>
            <a:r>
              <a:rPr lang="fr-FR" dirty="0">
                <a:latin typeface="Bernard MT Condensed" panose="02050806060905020404" pitchFamily="18" charset="0"/>
              </a:rPr>
              <a:t>Conclusion sur l’analyse et la documentation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465D624-0647-4E59-9D3A-A39CB222265C}"/>
              </a:ext>
            </a:extLst>
          </p:cNvPr>
          <p:cNvCxnSpPr/>
          <p:nvPr/>
        </p:nvCxnSpPr>
        <p:spPr>
          <a:xfrm>
            <a:off x="2936470" y="5126182"/>
            <a:ext cx="63190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RÃ©sultat de recherche d'images pour &quot;serre&quot;">
            <a:extLst>
              <a:ext uri="{FF2B5EF4-FFF2-40B4-BE49-F238E27FC236}">
                <a16:creationId xmlns:a16="http://schemas.microsoft.com/office/drawing/2014/main" id="{A510CCBE-CC6A-4612-A336-9875CD237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54" y="652716"/>
            <a:ext cx="57150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FF6943A-6383-46E1-933D-827D9D954B25}"/>
              </a:ext>
            </a:extLst>
          </p:cNvPr>
          <p:cNvSpPr txBox="1"/>
          <p:nvPr/>
        </p:nvSpPr>
        <p:spPr>
          <a:xfrm>
            <a:off x="0" y="6488668"/>
            <a:ext cx="2697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Chevallier Valentin SN2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F68682E-7FC9-4ED7-BF92-59AA5A753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8" y="5546789"/>
            <a:ext cx="3048006" cy="98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4535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A477E5AA-7B11-4D0D-8A0B-7AE1935D3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6122"/>
            <a:ext cx="8596668" cy="594463"/>
          </a:xfrm>
        </p:spPr>
        <p:txBody>
          <a:bodyPr>
            <a:normAutofit fontScale="90000"/>
          </a:bodyPr>
          <a:lstStyle/>
          <a:p>
            <a:r>
              <a:rPr lang="fr-FR" b="1" dirty="0">
                <a:latin typeface="Bernard MT Condensed" panose="02050806060905020404" pitchFamily="18" charset="0"/>
              </a:rPr>
              <a:t>2:Gantt et conclusion :</a:t>
            </a:r>
          </a:p>
        </p:txBody>
      </p:sp>
    </p:spTree>
    <p:extLst>
      <p:ext uri="{BB962C8B-B14F-4D97-AF65-F5344CB8AC3E}">
        <p14:creationId xmlns:p14="http://schemas.microsoft.com/office/powerpoint/2010/main" val="4257911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427075-7332-4351-BB07-40F7E8105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6122"/>
            <a:ext cx="8596668" cy="594463"/>
          </a:xfrm>
        </p:spPr>
        <p:txBody>
          <a:bodyPr>
            <a:normAutofit fontScale="90000"/>
          </a:bodyPr>
          <a:lstStyle/>
          <a:p>
            <a:r>
              <a:rPr lang="fr-FR" b="1" dirty="0">
                <a:latin typeface="Bernard MT Condensed" panose="02050806060905020404" pitchFamily="18" charset="0"/>
              </a:rPr>
              <a:t>1:Présentation du projet :</a:t>
            </a:r>
          </a:p>
        </p:txBody>
      </p:sp>
      <p:pic>
        <p:nvPicPr>
          <p:cNvPr id="2050" name="Picture 2" descr="RÃ©sultat de recherche d'images pour &quot;raspberry&quot;">
            <a:extLst>
              <a:ext uri="{FF2B5EF4-FFF2-40B4-BE49-F238E27FC236}">
                <a16:creationId xmlns:a16="http://schemas.microsoft.com/office/drawing/2014/main" id="{E2297138-66AC-4D41-9C08-B0BD60535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4" y="930003"/>
            <a:ext cx="1921792" cy="18701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2" name="Picture 4" descr="RÃ©sultat de recherche d'images pour &quot;serre&quot;">
            <a:extLst>
              <a:ext uri="{FF2B5EF4-FFF2-40B4-BE49-F238E27FC236}">
                <a16:creationId xmlns:a16="http://schemas.microsoft.com/office/drawing/2014/main" id="{89258C66-DA41-4B31-A7B9-26F97DF1A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140" y="1854967"/>
            <a:ext cx="4487862" cy="286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Ã©sultat de recherche d'images pour &quot;capteur temperature&quot;">
            <a:extLst>
              <a:ext uri="{FF2B5EF4-FFF2-40B4-BE49-F238E27FC236}">
                <a16:creationId xmlns:a16="http://schemas.microsoft.com/office/drawing/2014/main" id="{B4E3B6F6-1ED1-49BB-8C9E-265BC6D77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472" y="1435566"/>
            <a:ext cx="1056409" cy="79230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Ã©sultat de recherche d'images pour &quot;capteur hygromÃ©trie&quot;">
            <a:extLst>
              <a:ext uri="{FF2B5EF4-FFF2-40B4-BE49-F238E27FC236}">
                <a16:creationId xmlns:a16="http://schemas.microsoft.com/office/drawing/2014/main" id="{63D1812C-21D0-4D96-A122-CA6CF20A3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975" y="3652331"/>
            <a:ext cx="934027" cy="1298297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Ã©sultat de recherche d'images pour &quot;capteur lumiere&quot;">
            <a:extLst>
              <a:ext uri="{FF2B5EF4-FFF2-40B4-BE49-F238E27FC236}">
                <a16:creationId xmlns:a16="http://schemas.microsoft.com/office/drawing/2014/main" id="{BB7DDD3F-17A0-4DB4-9549-C95DD88AD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855" y="3652331"/>
            <a:ext cx="1194570" cy="956802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Ã©sultat de recherche d'images pour &quot;anÃ©momÃ¨tre&quot;">
            <a:extLst>
              <a:ext uri="{FF2B5EF4-FFF2-40B4-BE49-F238E27FC236}">
                <a16:creationId xmlns:a16="http://schemas.microsoft.com/office/drawing/2014/main" id="{EC6D012A-CD65-426E-B79F-C03D6D79E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1232">
            <a:off x="8326861" y="1956183"/>
            <a:ext cx="919827" cy="94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Ã©sultat de recherche d'images pour &quot;bac pluviomÃ¨tre&quot;">
            <a:extLst>
              <a:ext uri="{FF2B5EF4-FFF2-40B4-BE49-F238E27FC236}">
                <a16:creationId xmlns:a16="http://schemas.microsoft.com/office/drawing/2014/main" id="{7E0EE3EB-01F0-4EE4-ACC6-E21DB8E1E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115" y="3289559"/>
            <a:ext cx="1078778" cy="123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Ã©sultat de recherche d'images pour &quot;arduino&quot;">
            <a:extLst>
              <a:ext uri="{FF2B5EF4-FFF2-40B4-BE49-F238E27FC236}">
                <a16:creationId xmlns:a16="http://schemas.microsoft.com/office/drawing/2014/main" id="{3597FB64-5419-4AC5-AB02-33A061A14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614" y="2329165"/>
            <a:ext cx="1685635" cy="118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RÃ©sultat de recherche d'images pour &quot;arduino&quot;">
            <a:extLst>
              <a:ext uri="{FF2B5EF4-FFF2-40B4-BE49-F238E27FC236}">
                <a16:creationId xmlns:a16="http://schemas.microsoft.com/office/drawing/2014/main" id="{234F8A78-353F-4CA8-8478-468906FCE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886" y="5335312"/>
            <a:ext cx="1697804" cy="1194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3D438EAE-DD57-48CA-9B73-215C4082DD5B}"/>
              </a:ext>
            </a:extLst>
          </p:cNvPr>
          <p:cNvCxnSpPr>
            <a:cxnSpLocks/>
            <a:stCxn id="1044" idx="1"/>
            <a:endCxn id="2050" idx="2"/>
          </p:cNvCxnSpPr>
          <p:nvPr/>
        </p:nvCxnSpPr>
        <p:spPr>
          <a:xfrm flipH="1" flipV="1">
            <a:off x="1125990" y="2800134"/>
            <a:ext cx="960896" cy="31325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0B4A61F-175C-40AA-A6C6-45A3F38FC727}"/>
              </a:ext>
            </a:extLst>
          </p:cNvPr>
          <p:cNvCxnSpPr>
            <a:stCxn id="1044" idx="0"/>
            <a:endCxn id="2060" idx="2"/>
          </p:cNvCxnSpPr>
          <p:nvPr/>
        </p:nvCxnSpPr>
        <p:spPr>
          <a:xfrm flipV="1">
            <a:off x="2935788" y="4609133"/>
            <a:ext cx="1850352" cy="726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086E8BDF-2BCD-42D3-A030-710B76341569}"/>
              </a:ext>
            </a:extLst>
          </p:cNvPr>
          <p:cNvCxnSpPr>
            <a:stCxn id="1044" idx="0"/>
            <a:endCxn id="2058" idx="2"/>
          </p:cNvCxnSpPr>
          <p:nvPr/>
        </p:nvCxnSpPr>
        <p:spPr>
          <a:xfrm flipV="1">
            <a:off x="2935788" y="4950628"/>
            <a:ext cx="4347201" cy="384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C8E4B1E-E479-4AF1-A9B4-EFA32CFBE07A}"/>
              </a:ext>
            </a:extLst>
          </p:cNvPr>
          <p:cNvCxnSpPr>
            <a:cxnSpLocks/>
            <a:stCxn id="1042" idx="1"/>
            <a:endCxn id="2050" idx="2"/>
          </p:cNvCxnSpPr>
          <p:nvPr/>
        </p:nvCxnSpPr>
        <p:spPr>
          <a:xfrm flipH="1" flipV="1">
            <a:off x="1125990" y="2800134"/>
            <a:ext cx="1583624" cy="122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5FF4E1BE-9C58-479C-9D87-82A2ACAF6C34}"/>
              </a:ext>
            </a:extLst>
          </p:cNvPr>
          <p:cNvCxnSpPr>
            <a:stCxn id="2056" idx="1"/>
            <a:endCxn id="1042" idx="3"/>
          </p:cNvCxnSpPr>
          <p:nvPr/>
        </p:nvCxnSpPr>
        <p:spPr>
          <a:xfrm flipH="1">
            <a:off x="4395249" y="1831720"/>
            <a:ext cx="903223" cy="1090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BC960A1A-0F89-435F-9811-19F06CE50ED6}"/>
              </a:ext>
            </a:extLst>
          </p:cNvPr>
          <p:cNvSpPr/>
          <p:nvPr/>
        </p:nvSpPr>
        <p:spPr>
          <a:xfrm>
            <a:off x="6657855" y="707538"/>
            <a:ext cx="1836249" cy="72802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61" name="Connecteur droit avec flèche 2060">
            <a:extLst>
              <a:ext uri="{FF2B5EF4-FFF2-40B4-BE49-F238E27FC236}">
                <a16:creationId xmlns:a16="http://schemas.microsoft.com/office/drawing/2014/main" id="{331A3696-C6B9-46E8-9945-93C48EE65800}"/>
              </a:ext>
            </a:extLst>
          </p:cNvPr>
          <p:cNvCxnSpPr>
            <a:cxnSpLocks/>
            <a:stCxn id="1026" idx="0"/>
            <a:endCxn id="2057" idx="2"/>
          </p:cNvCxnSpPr>
          <p:nvPr/>
        </p:nvCxnSpPr>
        <p:spPr>
          <a:xfrm flipH="1" flipV="1">
            <a:off x="7575980" y="1435566"/>
            <a:ext cx="1183348" cy="5214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63" name="Connecteur droit avec flèche 2062">
            <a:extLst>
              <a:ext uri="{FF2B5EF4-FFF2-40B4-BE49-F238E27FC236}">
                <a16:creationId xmlns:a16="http://schemas.microsoft.com/office/drawing/2014/main" id="{49126AB9-5F64-48EB-BE94-9EE82A3137CD}"/>
              </a:ext>
            </a:extLst>
          </p:cNvPr>
          <p:cNvCxnSpPr>
            <a:cxnSpLocks/>
            <a:stCxn id="1028" idx="0"/>
            <a:endCxn id="2057" idx="2"/>
          </p:cNvCxnSpPr>
          <p:nvPr/>
        </p:nvCxnSpPr>
        <p:spPr>
          <a:xfrm flipH="1" flipV="1">
            <a:off x="7575980" y="1435566"/>
            <a:ext cx="1549524" cy="18539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67" name="Connecteur droit avec flèche 2066">
            <a:extLst>
              <a:ext uri="{FF2B5EF4-FFF2-40B4-BE49-F238E27FC236}">
                <a16:creationId xmlns:a16="http://schemas.microsoft.com/office/drawing/2014/main" id="{36FDAD20-3DCF-4CDF-A652-9DAA3241A78E}"/>
              </a:ext>
            </a:extLst>
          </p:cNvPr>
          <p:cNvCxnSpPr>
            <a:cxnSpLocks/>
            <a:stCxn id="2057" idx="1"/>
            <a:endCxn id="2050" idx="3"/>
          </p:cNvCxnSpPr>
          <p:nvPr/>
        </p:nvCxnSpPr>
        <p:spPr>
          <a:xfrm flipH="1">
            <a:off x="2086886" y="1071552"/>
            <a:ext cx="4570969" cy="7935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74" name="ZoneTexte 2073">
            <a:extLst>
              <a:ext uri="{FF2B5EF4-FFF2-40B4-BE49-F238E27FC236}">
                <a16:creationId xmlns:a16="http://schemas.microsoft.com/office/drawing/2014/main" id="{D9F151D1-4EE3-446A-BCC1-89100A361188}"/>
              </a:ext>
            </a:extLst>
          </p:cNvPr>
          <p:cNvSpPr txBox="1"/>
          <p:nvPr/>
        </p:nvSpPr>
        <p:spPr>
          <a:xfrm>
            <a:off x="96915" y="2411869"/>
            <a:ext cx="2112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Collecte et Archives </a:t>
            </a:r>
          </a:p>
        </p:txBody>
      </p:sp>
      <p:sp>
        <p:nvSpPr>
          <p:cNvPr id="2075" name="ZoneTexte 2074">
            <a:extLst>
              <a:ext uri="{FF2B5EF4-FFF2-40B4-BE49-F238E27FC236}">
                <a16:creationId xmlns:a16="http://schemas.microsoft.com/office/drawing/2014/main" id="{6171679D-7AB9-4B84-B8D1-C381A1C19211}"/>
              </a:ext>
            </a:extLst>
          </p:cNvPr>
          <p:cNvSpPr txBox="1"/>
          <p:nvPr/>
        </p:nvSpPr>
        <p:spPr>
          <a:xfrm>
            <a:off x="2086886" y="3905322"/>
            <a:ext cx="1506059" cy="646331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Cartes Interface</a:t>
            </a:r>
          </a:p>
        </p:txBody>
      </p:sp>
      <p:sp>
        <p:nvSpPr>
          <p:cNvPr id="2076" name="ZoneTexte 2075">
            <a:extLst>
              <a:ext uri="{FF2B5EF4-FFF2-40B4-BE49-F238E27FC236}">
                <a16:creationId xmlns:a16="http://schemas.microsoft.com/office/drawing/2014/main" id="{083E82C4-2582-4B3A-9FAD-142A5AEB76AA}"/>
              </a:ext>
            </a:extLst>
          </p:cNvPr>
          <p:cNvSpPr txBox="1"/>
          <p:nvPr/>
        </p:nvSpPr>
        <p:spPr>
          <a:xfrm>
            <a:off x="5025495" y="4145964"/>
            <a:ext cx="934027" cy="461665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Capteur de lumière</a:t>
            </a:r>
          </a:p>
        </p:txBody>
      </p:sp>
      <p:sp>
        <p:nvSpPr>
          <p:cNvPr id="2077" name="ZoneTexte 2076">
            <a:extLst>
              <a:ext uri="{FF2B5EF4-FFF2-40B4-BE49-F238E27FC236}">
                <a16:creationId xmlns:a16="http://schemas.microsoft.com/office/drawing/2014/main" id="{A63DB42B-943B-4E12-ADF1-003BE5E57E8E}"/>
              </a:ext>
            </a:extLst>
          </p:cNvPr>
          <p:cNvSpPr txBox="1"/>
          <p:nvPr/>
        </p:nvSpPr>
        <p:spPr>
          <a:xfrm>
            <a:off x="7392072" y="4488963"/>
            <a:ext cx="1174735" cy="46166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Capteur d’hygrométrie</a:t>
            </a:r>
          </a:p>
        </p:txBody>
      </p:sp>
      <p:sp>
        <p:nvSpPr>
          <p:cNvPr id="2078" name="ZoneTexte 2077">
            <a:extLst>
              <a:ext uri="{FF2B5EF4-FFF2-40B4-BE49-F238E27FC236}">
                <a16:creationId xmlns:a16="http://schemas.microsoft.com/office/drawing/2014/main" id="{60398B69-4B48-4CEC-9E05-706C43F567C2}"/>
              </a:ext>
            </a:extLst>
          </p:cNvPr>
          <p:cNvSpPr txBox="1"/>
          <p:nvPr/>
        </p:nvSpPr>
        <p:spPr>
          <a:xfrm>
            <a:off x="4995498" y="2078927"/>
            <a:ext cx="1100502" cy="46166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Capteur de température</a:t>
            </a:r>
          </a:p>
        </p:txBody>
      </p:sp>
      <p:sp>
        <p:nvSpPr>
          <p:cNvPr id="1029" name="ZoneTexte 1028">
            <a:extLst>
              <a:ext uri="{FF2B5EF4-FFF2-40B4-BE49-F238E27FC236}">
                <a16:creationId xmlns:a16="http://schemas.microsoft.com/office/drawing/2014/main" id="{B6C3542A-3423-4EA6-BFCB-1BC349F0DA54}"/>
              </a:ext>
            </a:extLst>
          </p:cNvPr>
          <p:cNvSpPr txBox="1"/>
          <p:nvPr/>
        </p:nvSpPr>
        <p:spPr>
          <a:xfrm>
            <a:off x="6960829" y="727716"/>
            <a:ext cx="1552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Mesurer et récupérer</a:t>
            </a:r>
          </a:p>
        </p:txBody>
      </p:sp>
    </p:spTree>
    <p:extLst>
      <p:ext uri="{BB962C8B-B14F-4D97-AF65-F5344CB8AC3E}">
        <p14:creationId xmlns:p14="http://schemas.microsoft.com/office/powerpoint/2010/main" val="1568408707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Ã©sultat de recherche d'images pour &quot;raspberry&quot;">
            <a:extLst>
              <a:ext uri="{FF2B5EF4-FFF2-40B4-BE49-F238E27FC236}">
                <a16:creationId xmlns:a16="http://schemas.microsoft.com/office/drawing/2014/main" id="{78B09DC0-AAD8-4139-A07C-1F29F50DC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52" y="577636"/>
            <a:ext cx="2263130" cy="22022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2" name="Picture 4" descr="Image associÃ©e">
            <a:extLst>
              <a:ext uri="{FF2B5EF4-FFF2-40B4-BE49-F238E27FC236}">
                <a16:creationId xmlns:a16="http://schemas.microsoft.com/office/drawing/2014/main" id="{38B6E9F5-E776-47AE-AF74-E2808009E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218" y="753820"/>
            <a:ext cx="1849927" cy="184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A4E26D0A-9CD4-491E-9D0A-D6290A9C4EA6}"/>
              </a:ext>
            </a:extLst>
          </p:cNvPr>
          <p:cNvSpPr/>
          <p:nvPr/>
        </p:nvSpPr>
        <p:spPr>
          <a:xfrm>
            <a:off x="2510979" y="1455627"/>
            <a:ext cx="1493982" cy="446314"/>
          </a:xfrm>
          <a:prstGeom prst="rightArrow">
            <a:avLst/>
          </a:prstGeom>
          <a:solidFill>
            <a:schemeClr val="tx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8" name="Picture 10" descr="RÃ©sultat de recherche d'images pour &quot;page web pc&quot;">
            <a:extLst>
              <a:ext uri="{FF2B5EF4-FFF2-40B4-BE49-F238E27FC236}">
                <a16:creationId xmlns:a16="http://schemas.microsoft.com/office/drawing/2014/main" id="{4186C6B7-4A84-4CEC-A310-977F5B6E6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473" y="3429000"/>
            <a:ext cx="2689946" cy="2054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Ã©sultat de recherche d'images pour &quot;page web pc&quot;">
            <a:extLst>
              <a:ext uri="{FF2B5EF4-FFF2-40B4-BE49-F238E27FC236}">
                <a16:creationId xmlns:a16="http://schemas.microsoft.com/office/drawing/2014/main" id="{0417E93D-CEDC-42AC-9A0D-7D9CEA286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597" y="3428999"/>
            <a:ext cx="2689947" cy="2054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smartphone android">
            <a:extLst>
              <a:ext uri="{FF2B5EF4-FFF2-40B4-BE49-F238E27FC236}">
                <a16:creationId xmlns:a16="http://schemas.microsoft.com/office/drawing/2014/main" id="{15AE627A-EB9C-4AB1-B36D-F9C5057C6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544" y="625971"/>
            <a:ext cx="2202295" cy="220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E4E43F11-F883-46C3-A591-B3D119A0E7C7}"/>
              </a:ext>
            </a:extLst>
          </p:cNvPr>
          <p:cNvCxnSpPr>
            <a:stCxn id="2058" idx="0"/>
            <a:endCxn id="2052" idx="2"/>
          </p:cNvCxnSpPr>
          <p:nvPr/>
        </p:nvCxnSpPr>
        <p:spPr>
          <a:xfrm flipV="1">
            <a:off x="2774446" y="2603747"/>
            <a:ext cx="2139736" cy="825253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1F8A2F40-CE51-4430-952B-6C814526BF73}"/>
              </a:ext>
            </a:extLst>
          </p:cNvPr>
          <p:cNvCxnSpPr>
            <a:stCxn id="2052" idx="2"/>
            <a:endCxn id="2060" idx="0"/>
          </p:cNvCxnSpPr>
          <p:nvPr/>
        </p:nvCxnSpPr>
        <p:spPr>
          <a:xfrm>
            <a:off x="4914182" y="2603747"/>
            <a:ext cx="1740389" cy="825252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9A1976F-A3C0-486E-BFF5-6894652E4F20}"/>
              </a:ext>
            </a:extLst>
          </p:cNvPr>
          <p:cNvSpPr/>
          <p:nvPr/>
        </p:nvSpPr>
        <p:spPr>
          <a:xfrm>
            <a:off x="5932940" y="1170784"/>
            <a:ext cx="1740389" cy="1016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C571DD6-992B-4DD6-921B-92B566207E3F}"/>
              </a:ext>
            </a:extLst>
          </p:cNvPr>
          <p:cNvSpPr txBox="1"/>
          <p:nvPr/>
        </p:nvSpPr>
        <p:spPr>
          <a:xfrm>
            <a:off x="6022772" y="1217119"/>
            <a:ext cx="1740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Visualiser les équipements et leur états  </a:t>
            </a:r>
          </a:p>
        </p:txBody>
      </p:sp>
      <p:sp>
        <p:nvSpPr>
          <p:cNvPr id="16" name="Flèche : gauche 15">
            <a:extLst>
              <a:ext uri="{FF2B5EF4-FFF2-40B4-BE49-F238E27FC236}">
                <a16:creationId xmlns:a16="http://schemas.microsoft.com/office/drawing/2014/main" id="{33F84327-0C92-4D26-9F57-5D4EFD965899}"/>
              </a:ext>
            </a:extLst>
          </p:cNvPr>
          <p:cNvSpPr/>
          <p:nvPr/>
        </p:nvSpPr>
        <p:spPr>
          <a:xfrm>
            <a:off x="7852993" y="1455627"/>
            <a:ext cx="422789" cy="461818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0FF1260-AF4E-45EE-95E5-01B5E87F5951}"/>
              </a:ext>
            </a:extLst>
          </p:cNvPr>
          <p:cNvSpPr txBox="1"/>
          <p:nvPr/>
        </p:nvSpPr>
        <p:spPr>
          <a:xfrm>
            <a:off x="1130373" y="5531888"/>
            <a:ext cx="3288145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Interface Web </a:t>
            </a:r>
            <a:r>
              <a:rPr lang="fr-FR" dirty="0"/>
              <a:t>| Visualisation temps réel des mesures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D860B70-88C7-4B56-B448-FA0C03EE0E1D}"/>
              </a:ext>
            </a:extLst>
          </p:cNvPr>
          <p:cNvSpPr txBox="1"/>
          <p:nvPr/>
        </p:nvSpPr>
        <p:spPr>
          <a:xfrm>
            <a:off x="4871952" y="5531888"/>
            <a:ext cx="3565236" cy="92333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Interface Web </a:t>
            </a:r>
            <a:r>
              <a:rPr lang="fr-FR" dirty="0"/>
              <a:t>| Visualisation de l’évolution des résultats dans le temps 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28E728E-4197-4264-A45B-4E9960CF089F}"/>
              </a:ext>
            </a:extLst>
          </p:cNvPr>
          <p:cNvSpPr txBox="1"/>
          <p:nvPr/>
        </p:nvSpPr>
        <p:spPr>
          <a:xfrm>
            <a:off x="8437188" y="2779931"/>
            <a:ext cx="1616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Smartphone       Android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29F91C8-0F73-4FD7-81D8-2DC6E1F9747E}"/>
              </a:ext>
            </a:extLst>
          </p:cNvPr>
          <p:cNvSpPr txBox="1"/>
          <p:nvPr/>
        </p:nvSpPr>
        <p:spPr>
          <a:xfrm>
            <a:off x="206777" y="2369599"/>
            <a:ext cx="2689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Récupérer et archiver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C59879C-214E-4A95-9A21-953657C574A9}"/>
              </a:ext>
            </a:extLst>
          </p:cNvPr>
          <p:cNvSpPr txBox="1"/>
          <p:nvPr/>
        </p:nvSpPr>
        <p:spPr>
          <a:xfrm>
            <a:off x="9012691" y="3953255"/>
            <a:ext cx="2081719" cy="923330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Les interfaces web doivent être évolutives </a:t>
            </a:r>
          </a:p>
        </p:txBody>
      </p:sp>
    </p:spTree>
    <p:extLst>
      <p:ext uri="{BB962C8B-B14F-4D97-AF65-F5344CB8AC3E}">
        <p14:creationId xmlns:p14="http://schemas.microsoft.com/office/powerpoint/2010/main" val="1528591260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">
            <a:extLst>
              <a:ext uri="{FF2B5EF4-FFF2-40B4-BE49-F238E27FC236}">
                <a16:creationId xmlns:a16="http://schemas.microsoft.com/office/drawing/2014/main" id="{DFC898D3-B706-4DC2-81D6-DEC33BB37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6122"/>
            <a:ext cx="8596668" cy="594463"/>
          </a:xfrm>
        </p:spPr>
        <p:txBody>
          <a:bodyPr>
            <a:normAutofit fontScale="90000"/>
          </a:bodyPr>
          <a:lstStyle/>
          <a:p>
            <a:r>
              <a:rPr lang="fr-FR" b="1" dirty="0">
                <a:latin typeface="Bernard MT Condensed" panose="02050806060905020404" pitchFamily="18" charset="0"/>
              </a:rPr>
              <a:t>2:Analyse des taches personnelles :</a:t>
            </a:r>
          </a:p>
        </p:txBody>
      </p:sp>
      <p:pic>
        <p:nvPicPr>
          <p:cNvPr id="1026" name="Picture 2" descr="Image result for symfony">
            <a:extLst>
              <a:ext uri="{FF2B5EF4-FFF2-40B4-BE49-F238E27FC236}">
                <a16:creationId xmlns:a16="http://schemas.microsoft.com/office/drawing/2014/main" id="{F692602A-7FA1-4575-AE88-BCB8DEC69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146" y="1029832"/>
            <a:ext cx="3360964" cy="1792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BE55D92F-B431-49B3-A38D-2E34EE970E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362032"/>
              </p:ext>
            </p:extLst>
          </p:nvPr>
        </p:nvGraphicFramePr>
        <p:xfrm>
          <a:off x="2863273" y="1329266"/>
          <a:ext cx="8128000" cy="1193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64110039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7768525"/>
                    </a:ext>
                  </a:extLst>
                </a:gridCol>
              </a:tblGrid>
              <a:tr h="388698">
                <a:tc>
                  <a:txBody>
                    <a:bodyPr/>
                    <a:lstStyle/>
                    <a:p>
                      <a:r>
                        <a:rPr lang="fr-FR" dirty="0"/>
                        <a:t>Symfony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Html/Css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558556"/>
                  </a:ext>
                </a:extLst>
              </a:tr>
              <a:tr h="434109">
                <a:tc>
                  <a:txBody>
                    <a:bodyPr/>
                    <a:lstStyle/>
                    <a:p>
                      <a:r>
                        <a:rPr lang="fr-FR" dirty="0"/>
                        <a:t>Nouvel Outil (apprentissage)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Base de connaissances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004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Plus récent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Plus Simple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458598"/>
                  </a:ext>
                </a:extLst>
              </a:tr>
            </a:tbl>
          </a:graphicData>
        </a:graphic>
      </p:graphicFrame>
      <p:pic>
        <p:nvPicPr>
          <p:cNvPr id="1028" name="Picture 4" descr="Image result for site web">
            <a:extLst>
              <a:ext uri="{FF2B5EF4-FFF2-40B4-BE49-F238E27FC236}">
                <a16:creationId xmlns:a16="http://schemas.microsoft.com/office/drawing/2014/main" id="{F672206E-E8BA-43EB-995A-9BD4D1938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29" y="3603271"/>
            <a:ext cx="4158343" cy="233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02E16093-268D-4E56-A156-2C74B7F6DFB5}"/>
              </a:ext>
            </a:extLst>
          </p:cNvPr>
          <p:cNvCxnSpPr/>
          <p:nvPr/>
        </p:nvCxnSpPr>
        <p:spPr>
          <a:xfrm flipH="1">
            <a:off x="3315855" y="3325091"/>
            <a:ext cx="3417454" cy="1274618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304B649A-83A8-4729-AF45-54A53F62D43E}"/>
              </a:ext>
            </a:extLst>
          </p:cNvPr>
          <p:cNvCxnSpPr/>
          <p:nvPr/>
        </p:nvCxnSpPr>
        <p:spPr>
          <a:xfrm flipH="1" flipV="1">
            <a:off x="2401455" y="5061527"/>
            <a:ext cx="4221018" cy="1016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523CDD1B-416D-4D6A-91A6-D883B5BE1617}"/>
              </a:ext>
            </a:extLst>
          </p:cNvPr>
          <p:cNvSpPr txBox="1"/>
          <p:nvPr/>
        </p:nvSpPr>
        <p:spPr>
          <a:xfrm>
            <a:off x="6733309" y="2822346"/>
            <a:ext cx="3565236" cy="9233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Interface Web </a:t>
            </a:r>
            <a:r>
              <a:rPr lang="fr-FR" dirty="0"/>
              <a:t>|Dynamique et évolutives , qui puissent être adapté a toutes taille d’écran 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D23706D-8BC5-4C0C-9CC7-EB6281F14B44}"/>
              </a:ext>
            </a:extLst>
          </p:cNvPr>
          <p:cNvSpPr txBox="1"/>
          <p:nvPr/>
        </p:nvSpPr>
        <p:spPr>
          <a:xfrm>
            <a:off x="6622473" y="4701462"/>
            <a:ext cx="3565236" cy="9233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Interface Web </a:t>
            </a:r>
            <a:r>
              <a:rPr lang="fr-FR" dirty="0"/>
              <a:t>| Avec un design sobre , simple a comprendre et a prendre en main</a:t>
            </a:r>
          </a:p>
        </p:txBody>
      </p:sp>
    </p:spTree>
    <p:extLst>
      <p:ext uri="{BB962C8B-B14F-4D97-AF65-F5344CB8AC3E}">
        <p14:creationId xmlns:p14="http://schemas.microsoft.com/office/powerpoint/2010/main" val="83824729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436A4E4-BAF9-41BB-97B7-788C1DA25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786" y="1121929"/>
            <a:ext cx="9648825" cy="5353050"/>
          </a:xfrm>
          <a:prstGeom prst="rect">
            <a:avLst/>
          </a:prstGeom>
          <a:ln w="57150">
            <a:solidFill>
              <a:schemeClr val="accent2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E7A384-A289-4CFD-94B1-CAC3922B8B9C}"/>
              </a:ext>
            </a:extLst>
          </p:cNvPr>
          <p:cNvSpPr/>
          <p:nvPr/>
        </p:nvSpPr>
        <p:spPr>
          <a:xfrm>
            <a:off x="-193963" y="150749"/>
            <a:ext cx="4110182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Exigences :</a:t>
            </a:r>
          </a:p>
          <a:p>
            <a:pPr algn="ctr"/>
            <a:endParaRPr lang="fr-FR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566077-9D30-472F-A4F3-3D9A74E2532E}"/>
              </a:ext>
            </a:extLst>
          </p:cNvPr>
          <p:cNvSpPr/>
          <p:nvPr/>
        </p:nvSpPr>
        <p:spPr>
          <a:xfrm>
            <a:off x="7287491" y="1283855"/>
            <a:ext cx="4257964" cy="358370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0D816D-A65C-41B6-A2A4-8B6278AC62B0}"/>
              </a:ext>
            </a:extLst>
          </p:cNvPr>
          <p:cNvSpPr/>
          <p:nvPr/>
        </p:nvSpPr>
        <p:spPr>
          <a:xfrm>
            <a:off x="7462982" y="2429164"/>
            <a:ext cx="1228436" cy="208741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9045995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01A84AA-0F91-406C-B0AE-7378574CD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610" y="141242"/>
            <a:ext cx="6757351" cy="6653682"/>
          </a:xfrm>
          <a:prstGeom prst="rect">
            <a:avLst/>
          </a:prstGeom>
          <a:ln w="57150">
            <a:solidFill>
              <a:schemeClr val="accent2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6A7939A-3C9D-4399-9A6C-01B767F5CC0C}"/>
              </a:ext>
            </a:extLst>
          </p:cNvPr>
          <p:cNvSpPr/>
          <p:nvPr/>
        </p:nvSpPr>
        <p:spPr>
          <a:xfrm>
            <a:off x="-344791" y="141242"/>
            <a:ext cx="4110182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Cas d’utilisation </a:t>
            </a:r>
            <a:r>
              <a:rPr lang="fr-FR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</a:rPr>
              <a:t>Interface</a:t>
            </a:r>
            <a:r>
              <a:rPr lang="fr-FR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fr-FR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3040617579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D59F175-5BA6-41DB-B4B9-3D3742D7B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623" y="343094"/>
            <a:ext cx="6960765" cy="6171812"/>
          </a:xfrm>
          <a:prstGeom prst="rect">
            <a:avLst/>
          </a:prstGeom>
          <a:ln w="57150">
            <a:solidFill>
              <a:schemeClr val="accent2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D01424E-F69D-4479-9459-A7B2CB7D01EF}"/>
              </a:ext>
            </a:extLst>
          </p:cNvPr>
          <p:cNvSpPr/>
          <p:nvPr/>
        </p:nvSpPr>
        <p:spPr>
          <a:xfrm>
            <a:off x="-324186" y="132005"/>
            <a:ext cx="3549809" cy="10687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Séquence </a:t>
            </a:r>
            <a:r>
              <a:rPr lang="fr-FR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Interface</a:t>
            </a:r>
            <a:r>
              <a:rPr lang="fr-FR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Web</a:t>
            </a:r>
          </a:p>
        </p:txBody>
      </p:sp>
    </p:spTree>
    <p:extLst>
      <p:ext uri="{BB962C8B-B14F-4D97-AF65-F5344CB8AC3E}">
        <p14:creationId xmlns:p14="http://schemas.microsoft.com/office/powerpoint/2010/main" val="4213176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B61DB97-D883-4167-94F7-683325FDC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490" y="390411"/>
            <a:ext cx="8012634" cy="6322274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16D681-2C1E-4901-BBFC-46A7C4180092}"/>
              </a:ext>
            </a:extLst>
          </p:cNvPr>
          <p:cNvSpPr/>
          <p:nvPr/>
        </p:nvSpPr>
        <p:spPr>
          <a:xfrm>
            <a:off x="0" y="0"/>
            <a:ext cx="4110182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Modèle relationnel pour la base de donnée :</a:t>
            </a:r>
          </a:p>
          <a:p>
            <a:pPr algn="ctr"/>
            <a:endParaRPr lang="fr-FR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A6C408-FD2D-4D50-90DA-9A6A1B0FFB84}"/>
              </a:ext>
            </a:extLst>
          </p:cNvPr>
          <p:cNvSpPr/>
          <p:nvPr/>
        </p:nvSpPr>
        <p:spPr>
          <a:xfrm>
            <a:off x="6843860" y="593889"/>
            <a:ext cx="3393649" cy="58737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88FC76-A128-4C7B-B329-AF85823F6A9F}"/>
              </a:ext>
            </a:extLst>
          </p:cNvPr>
          <p:cNvSpPr/>
          <p:nvPr/>
        </p:nvSpPr>
        <p:spPr>
          <a:xfrm>
            <a:off x="2592372" y="1384995"/>
            <a:ext cx="4999919" cy="5082594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0D9147-CF10-4FAE-A23C-741CF7570AFE}"/>
              </a:ext>
            </a:extLst>
          </p:cNvPr>
          <p:cNvSpPr/>
          <p:nvPr/>
        </p:nvSpPr>
        <p:spPr>
          <a:xfrm>
            <a:off x="4939645" y="692497"/>
            <a:ext cx="2083324" cy="157936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09B30C32-E3C7-479B-955B-DD8B8C2EA5F0}"/>
              </a:ext>
            </a:extLst>
          </p:cNvPr>
          <p:cNvCxnSpPr/>
          <p:nvPr/>
        </p:nvCxnSpPr>
        <p:spPr>
          <a:xfrm>
            <a:off x="414779" y="1574276"/>
            <a:ext cx="27337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7A6DDC6-28B8-4AFC-94A5-0E1C542B857A}"/>
              </a:ext>
            </a:extLst>
          </p:cNvPr>
          <p:cNvCxnSpPr/>
          <p:nvPr/>
        </p:nvCxnSpPr>
        <p:spPr>
          <a:xfrm>
            <a:off x="414779" y="1743959"/>
            <a:ext cx="2733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99C74F5C-99A2-4290-AD55-18FFFB46CAE5}"/>
              </a:ext>
            </a:extLst>
          </p:cNvPr>
          <p:cNvCxnSpPr/>
          <p:nvPr/>
        </p:nvCxnSpPr>
        <p:spPr>
          <a:xfrm>
            <a:off x="414779" y="1896359"/>
            <a:ext cx="273378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4A66FD7D-24AF-461A-9EDD-5646306E51E8}"/>
              </a:ext>
            </a:extLst>
          </p:cNvPr>
          <p:cNvSpPr txBox="1"/>
          <p:nvPr/>
        </p:nvSpPr>
        <p:spPr>
          <a:xfrm>
            <a:off x="716485" y="1466960"/>
            <a:ext cx="1904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Partie régulation</a:t>
            </a:r>
          </a:p>
          <a:p>
            <a:r>
              <a:rPr lang="fr-FR" sz="1000" dirty="0"/>
              <a:t>Partie Acquisition</a:t>
            </a:r>
          </a:p>
          <a:p>
            <a:r>
              <a:rPr lang="fr-FR" sz="1000" dirty="0"/>
              <a:t>Partie Supervision</a:t>
            </a:r>
          </a:p>
        </p:txBody>
      </p:sp>
    </p:spTree>
    <p:extLst>
      <p:ext uri="{BB962C8B-B14F-4D97-AF65-F5344CB8AC3E}">
        <p14:creationId xmlns:p14="http://schemas.microsoft.com/office/powerpoint/2010/main" val="2488749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16D39E3-541D-408A-BA54-9C8951E90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363" y="1133075"/>
            <a:ext cx="3505200" cy="5038725"/>
          </a:xfrm>
          <a:prstGeom prst="rect">
            <a:avLst/>
          </a:prstGeom>
          <a:ln w="57150">
            <a:solidFill>
              <a:schemeClr val="accent2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951455-EA1D-4408-9124-96C6A83DC6DC}"/>
              </a:ext>
            </a:extLst>
          </p:cNvPr>
          <p:cNvSpPr/>
          <p:nvPr/>
        </p:nvSpPr>
        <p:spPr>
          <a:xfrm>
            <a:off x="-127077" y="152127"/>
            <a:ext cx="411018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Classe Capteur</a:t>
            </a:r>
          </a:p>
        </p:txBody>
      </p:sp>
      <p:sp>
        <p:nvSpPr>
          <p:cNvPr id="6" name="AutoShape 2" descr="Image result for sonde tempÃ©rature pt 100">
            <a:extLst>
              <a:ext uri="{FF2B5EF4-FFF2-40B4-BE49-F238E27FC236}">
                <a16:creationId xmlns:a16="http://schemas.microsoft.com/office/drawing/2014/main" id="{C373A45A-CF51-4E6B-AB38-0296D49A37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205872"/>
            <a:ext cx="1375528" cy="1375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8" descr="RÃ©sultat de recherche d'images pour &quot;capteur temperature&quot;">
            <a:extLst>
              <a:ext uri="{FF2B5EF4-FFF2-40B4-BE49-F238E27FC236}">
                <a16:creationId xmlns:a16="http://schemas.microsoft.com/office/drawing/2014/main" id="{83BABD66-EE8A-42D4-A85F-CF362655D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6813" y="2937010"/>
            <a:ext cx="1718373" cy="128878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boitier alimentation physique 24 v">
            <a:extLst>
              <a:ext uri="{FF2B5EF4-FFF2-40B4-BE49-F238E27FC236}">
                <a16:creationId xmlns:a16="http://schemas.microsoft.com/office/drawing/2014/main" id="{586EF969-B682-4CF7-B3DB-7FF532759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4197" y="1360572"/>
            <a:ext cx="2269968" cy="1137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libelium 4-20ma arduino shield">
            <a:extLst>
              <a:ext uri="{FF2B5EF4-FFF2-40B4-BE49-F238E27FC236}">
                <a16:creationId xmlns:a16="http://schemas.microsoft.com/office/drawing/2014/main" id="{32BA4583-7D92-438F-B686-36DDDB54B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316" y="4028675"/>
            <a:ext cx="24193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B2F6CA6-DDCE-41D9-8E64-C6F016248FDD}"/>
              </a:ext>
            </a:extLst>
          </p:cNvPr>
          <p:cNvCxnSpPr>
            <a:stCxn id="9" idx="3"/>
          </p:cNvCxnSpPr>
          <p:nvPr/>
        </p:nvCxnSpPr>
        <p:spPr>
          <a:xfrm flipV="1">
            <a:off x="6955186" y="1796902"/>
            <a:ext cx="1072395" cy="1784498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8EF539E7-C1F7-4263-8FAF-8B1D4C3C3D83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6955186" y="3581400"/>
            <a:ext cx="1901735" cy="97996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01A75397-BA80-4329-961D-2FF9150E9AC5}"/>
              </a:ext>
            </a:extLst>
          </p:cNvPr>
          <p:cNvCxnSpPr>
            <a:cxnSpLocks/>
          </p:cNvCxnSpPr>
          <p:nvPr/>
        </p:nvCxnSpPr>
        <p:spPr>
          <a:xfrm>
            <a:off x="8027581" y="2205872"/>
            <a:ext cx="889011" cy="2355495"/>
          </a:xfrm>
          <a:prstGeom prst="line">
            <a:avLst/>
          </a:prstGeom>
          <a:ln w="28575"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4F018E35-9612-4736-BA88-C1AD7A2E3CE1}"/>
              </a:ext>
            </a:extLst>
          </p:cNvPr>
          <p:cNvSpPr txBox="1"/>
          <p:nvPr/>
        </p:nvSpPr>
        <p:spPr>
          <a:xfrm>
            <a:off x="6955186" y="2893636"/>
            <a:ext cx="625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+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-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9C4EA86-31EC-4D67-842B-E79088167F2F}"/>
              </a:ext>
            </a:extLst>
          </p:cNvPr>
          <p:cNvSpPr txBox="1"/>
          <p:nvPr/>
        </p:nvSpPr>
        <p:spPr>
          <a:xfrm>
            <a:off x="7906053" y="948095"/>
            <a:ext cx="2269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Alimentation (24 v)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670A3D0-1FBF-4CAF-AEDE-E2316411000B}"/>
              </a:ext>
            </a:extLst>
          </p:cNvPr>
          <p:cNvSpPr txBox="1"/>
          <p:nvPr/>
        </p:nvSpPr>
        <p:spPr>
          <a:xfrm>
            <a:off x="8733523" y="3886717"/>
            <a:ext cx="2269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Adaptateur 4-20 Ma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F09C0F-E295-4E03-9271-9D22216F5151}"/>
              </a:ext>
            </a:extLst>
          </p:cNvPr>
          <p:cNvSpPr txBox="1"/>
          <p:nvPr/>
        </p:nvSpPr>
        <p:spPr>
          <a:xfrm>
            <a:off x="5047056" y="2567678"/>
            <a:ext cx="2420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Sondes températures</a:t>
            </a:r>
          </a:p>
        </p:txBody>
      </p:sp>
    </p:spTree>
    <p:extLst>
      <p:ext uri="{BB962C8B-B14F-4D97-AF65-F5344CB8AC3E}">
        <p14:creationId xmlns:p14="http://schemas.microsoft.com/office/powerpoint/2010/main" val="180456814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689</TotalTime>
  <Words>169</Words>
  <Application>Microsoft Office PowerPoint</Application>
  <PresentationFormat>Grand écran</PresentationFormat>
  <Paragraphs>42</Paragraphs>
  <Slides>10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6" baseType="lpstr">
      <vt:lpstr>Arial</vt:lpstr>
      <vt:lpstr>Bernard MT Condensed</vt:lpstr>
      <vt:lpstr>Calibri</vt:lpstr>
      <vt:lpstr>Trebuchet MS</vt:lpstr>
      <vt:lpstr>Wingdings 3</vt:lpstr>
      <vt:lpstr>Facette</vt:lpstr>
      <vt:lpstr>Revue de projet R2</vt:lpstr>
      <vt:lpstr>1:Présentation du projet :</vt:lpstr>
      <vt:lpstr>Présentation PowerPoint</vt:lpstr>
      <vt:lpstr>2:Analyse des taches personnelles :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2:Gantt et conclusion 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CHEVALLIER Valentin</dc:creator>
  <cp:lastModifiedBy>CHEVALLIER Valentin</cp:lastModifiedBy>
  <cp:revision>40</cp:revision>
  <dcterms:created xsi:type="dcterms:W3CDTF">2019-01-11T08:23:38Z</dcterms:created>
  <dcterms:modified xsi:type="dcterms:W3CDTF">2019-02-05T16:10:47Z</dcterms:modified>
</cp:coreProperties>
</file>